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2" r:id="rId2"/>
    <p:sldId id="256" r:id="rId3"/>
    <p:sldId id="257" r:id="rId4"/>
    <p:sldId id="259" r:id="rId5"/>
    <p:sldId id="260" r:id="rId6"/>
    <p:sldId id="261" r:id="rId7"/>
    <p:sldId id="264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7E96"/>
    <a:srgbClr val="28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82406" autoAdjust="0"/>
  </p:normalViewPr>
  <p:slideViewPr>
    <p:cSldViewPr showGuides="1">
      <p:cViewPr>
        <p:scale>
          <a:sx n="202" d="100"/>
          <a:sy n="202" d="100"/>
        </p:scale>
        <p:origin x="144" y="-2964"/>
      </p:cViewPr>
      <p:guideLst>
        <p:guide orient="horz" pos="2160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iromanov_da\Desktop\э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2"/>
          <a:stretch/>
        </p:blipFill>
        <p:spPr bwMode="auto">
          <a:xfrm flipH="1">
            <a:off x="0" y="0"/>
            <a:ext cx="5291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miromanov_da\Desktop\э1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587" y="931069"/>
            <a:ext cx="125413" cy="499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romanov_da\Desktop\э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838451" cy="86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87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02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761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28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46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29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39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18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150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07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B9580-9601-48B1-A436-11B068387358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06402-4469-47E0-ADD7-1D02F900A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8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miromanov_da\Desktop\э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5" b="37922"/>
          <a:stretch/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miromanov_da\Desktop\э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035" y="2334994"/>
            <a:ext cx="3602365" cy="109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29596" y="3501008"/>
            <a:ext cx="4434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УЧАСТНИКИ ¼ ФИНАЛА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231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1610" y="2708186"/>
            <a:ext cx="2358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28A1A4"/>
                </a:solidFill>
                <a:latin typeface="+mj-lt"/>
              </a:rPr>
              <a:t>НОМЕР ПАРЫ</a:t>
            </a:r>
            <a:endParaRPr lang="ru-RU" sz="28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0671" y="2708920"/>
            <a:ext cx="2340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28A1A4"/>
                </a:solidFill>
                <a:latin typeface="+mj-lt"/>
              </a:rPr>
              <a:t>КАТЕГОРИЯ</a:t>
            </a:r>
            <a:endParaRPr lang="ru-RU" sz="28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6186" y="2708920"/>
            <a:ext cx="1638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28A1A4"/>
                </a:solidFill>
                <a:latin typeface="+mj-lt"/>
              </a:rPr>
              <a:t>ВОЗРАСТ</a:t>
            </a:r>
            <a:endParaRPr lang="ru-RU" sz="28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0701" y="3293695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C7E96"/>
                </a:solidFill>
                <a:latin typeface="+mj-lt"/>
              </a:rPr>
              <a:t>01</a:t>
            </a:r>
            <a:endParaRPr lang="ru-RU" sz="3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1241" y="3293695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C7E96"/>
                </a:solidFill>
                <a:latin typeface="+mj-lt"/>
              </a:rPr>
              <a:t>4</a:t>
            </a:r>
            <a:r>
              <a:rPr lang="en-US" sz="3600" b="1" dirty="0" smtClean="0">
                <a:solidFill>
                  <a:srgbClr val="3C7E96"/>
                </a:solidFill>
                <a:latin typeface="+mj-lt"/>
              </a:rPr>
              <a:t>0</a:t>
            </a:r>
            <a:endParaRPr lang="ru-RU" sz="3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2717" y="3293695"/>
            <a:ext cx="11335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C7E96"/>
                </a:solidFill>
                <a:latin typeface="+mj-lt"/>
              </a:rPr>
              <a:t>PLUS</a:t>
            </a:r>
            <a:endParaRPr lang="ru-RU" sz="3600" b="1" dirty="0">
              <a:solidFill>
                <a:srgbClr val="3C7E9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01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404664"/>
            <a:ext cx="3870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ФОТО В СТАТИКЕ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330733"/>
            <a:ext cx="207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АНФАС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564904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11330" y="256909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56618" y="256909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78245" y="256909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44008" y="257328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96336" y="257328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51520" y="214279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ДО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2306" y="214279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ДО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56618" y="2135967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ДО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8372" y="2135967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ПОСЛЕ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35111" y="2135967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ПОСЛЕ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86463" y="212913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ПОСЛЕ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91675" y="1330732"/>
            <a:ext cx="207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ПРОФИЛЬ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00192" y="1331295"/>
            <a:ext cx="2070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УГОЛ 45°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9" t="9873" r="26635" b="14797"/>
          <a:stretch/>
        </p:blipFill>
        <p:spPr>
          <a:xfrm>
            <a:off x="200277" y="2555473"/>
            <a:ext cx="1446706" cy="19054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r="19804" b="19561"/>
          <a:stretch/>
        </p:blipFill>
        <p:spPr>
          <a:xfrm>
            <a:off x="3057111" y="2545056"/>
            <a:ext cx="1512169" cy="19158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8" t="8252" r="15037" b="9100"/>
          <a:stretch/>
        </p:blipFill>
        <p:spPr>
          <a:xfrm>
            <a:off x="6143255" y="2550368"/>
            <a:ext cx="1394707" cy="19156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2"/>
          <a:stretch/>
        </p:blipFill>
        <p:spPr>
          <a:xfrm>
            <a:off x="1598906" y="2550369"/>
            <a:ext cx="1475889" cy="191051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" r="11966"/>
          <a:stretch/>
        </p:blipFill>
        <p:spPr>
          <a:xfrm>
            <a:off x="4622221" y="2541138"/>
            <a:ext cx="1509718" cy="191974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1"/>
          <a:stretch/>
        </p:blipFill>
        <p:spPr>
          <a:xfrm>
            <a:off x="7597425" y="2573286"/>
            <a:ext cx="1353429" cy="188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2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3" y="404664"/>
            <a:ext cx="484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ПРОГРАММА ПАЦИЕНТА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55679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C7E96"/>
                </a:solidFill>
                <a:latin typeface="+mj-lt"/>
              </a:rPr>
              <a:t>ЧТО БЫЛО СДЕЛАНО</a:t>
            </a:r>
            <a:endParaRPr lang="ru-RU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3848" y="980728"/>
            <a:ext cx="54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Программа пациента:</a:t>
            </a:r>
            <a:br>
              <a:rPr lang="ru-RU" sz="1200" dirty="0"/>
            </a:br>
            <a:r>
              <a:rPr lang="ru-RU" sz="1200" dirty="0"/>
              <a:t>1. </a:t>
            </a:r>
            <a:r>
              <a:rPr lang="en-US" sz="1200" dirty="0" err="1"/>
              <a:t>smas</a:t>
            </a:r>
            <a:r>
              <a:rPr lang="en-US" sz="1200" dirty="0"/>
              <a:t>-</a:t>
            </a:r>
            <a:r>
              <a:rPr lang="ru-RU" sz="1200" dirty="0" err="1"/>
              <a:t>лифтинг</a:t>
            </a:r>
            <a:r>
              <a:rPr lang="ru-RU" sz="1200" dirty="0"/>
              <a:t> на аппарате </a:t>
            </a:r>
            <a:r>
              <a:rPr lang="ru-RU" sz="1200" dirty="0" smtClean="0"/>
              <a:t>АЛЬТЕРА  -1 раз </a:t>
            </a:r>
          </a:p>
          <a:p>
            <a:r>
              <a:rPr lang="ru-RU" sz="1200" dirty="0" smtClean="0"/>
              <a:t>2. </a:t>
            </a:r>
            <a:r>
              <a:rPr lang="ru-RU" sz="1200" dirty="0"/>
              <a:t>плацентарная терапия препаратом </a:t>
            </a:r>
            <a:r>
              <a:rPr lang="ru-RU" sz="1200" dirty="0" err="1" smtClean="0"/>
              <a:t>мэлсмон</a:t>
            </a:r>
            <a:r>
              <a:rPr lang="ru-RU" sz="1200" dirty="0" smtClean="0"/>
              <a:t> – 10 раз</a:t>
            </a:r>
          </a:p>
          <a:p>
            <a:r>
              <a:rPr lang="ru-RU" sz="1200" dirty="0" smtClean="0"/>
              <a:t>3. </a:t>
            </a:r>
            <a:r>
              <a:rPr lang="en-US" sz="1200" dirty="0" err="1"/>
              <a:t>Finepeel</a:t>
            </a:r>
            <a:r>
              <a:rPr lang="en-US" sz="1200" dirty="0"/>
              <a:t> </a:t>
            </a:r>
            <a:r>
              <a:rPr lang="ru-RU" sz="1200" dirty="0"/>
              <a:t>на фракционном лазере</a:t>
            </a:r>
            <a:r>
              <a:rPr lang="en-US" sz="1200" dirty="0" err="1" smtClean="0"/>
              <a:t>Clear+Brilliant</a:t>
            </a:r>
            <a:r>
              <a:rPr lang="ru-RU" sz="1200" dirty="0" smtClean="0"/>
              <a:t> – 2 раза</a:t>
            </a:r>
          </a:p>
          <a:p>
            <a:r>
              <a:rPr lang="ru-RU" sz="1200" dirty="0" smtClean="0"/>
              <a:t>4. </a:t>
            </a:r>
            <a:r>
              <a:rPr lang="ru-RU" sz="1200" dirty="0" err="1"/>
              <a:t>Биоревитализацияпрепаратом</a:t>
            </a:r>
            <a:r>
              <a:rPr lang="ru-RU" sz="1200" dirty="0"/>
              <a:t> </a:t>
            </a:r>
            <a:r>
              <a:rPr lang="en-US" sz="1200" dirty="0" err="1"/>
              <a:t>Ial</a:t>
            </a:r>
            <a:r>
              <a:rPr lang="en-US" sz="1200" dirty="0"/>
              <a:t> -System. </a:t>
            </a:r>
            <a:endParaRPr lang="ru-RU" sz="1200" dirty="0" smtClean="0"/>
          </a:p>
          <a:p>
            <a:r>
              <a:rPr lang="ru-RU" sz="1200" dirty="0" smtClean="0"/>
              <a:t>5. </a:t>
            </a:r>
            <a:r>
              <a:rPr lang="ru-RU" sz="1200" dirty="0" err="1" smtClean="0"/>
              <a:t>Ботулинотерапия</a:t>
            </a:r>
            <a:r>
              <a:rPr lang="ru-RU" sz="1200" dirty="0" smtClean="0"/>
              <a:t> </a:t>
            </a:r>
            <a:r>
              <a:rPr lang="ru-RU" sz="1200" dirty="0"/>
              <a:t>препаратом </a:t>
            </a:r>
            <a:r>
              <a:rPr lang="ru-RU" sz="1200" dirty="0" err="1" smtClean="0"/>
              <a:t>Диспорт</a:t>
            </a:r>
            <a:endParaRPr lang="ru-RU" sz="1200" dirty="0" smtClean="0"/>
          </a:p>
          <a:p>
            <a:r>
              <a:rPr lang="ru-RU" sz="1200" dirty="0" smtClean="0"/>
              <a:t>6. </a:t>
            </a:r>
            <a:r>
              <a:rPr lang="ru-RU" sz="1200" dirty="0"/>
              <a:t>К</a:t>
            </a:r>
            <a:r>
              <a:rPr lang="ru-RU" sz="1200" dirty="0" smtClean="0"/>
              <a:t>онтурной </a:t>
            </a:r>
            <a:r>
              <a:rPr lang="ru-RU" sz="1200" dirty="0"/>
              <a:t>коррекции лица «Динамическое моделирование» с помощью препарата </a:t>
            </a:r>
            <a:r>
              <a:rPr lang="ru-RU" sz="1200" dirty="0" err="1"/>
              <a:t>filorga</a:t>
            </a:r>
            <a:r>
              <a:rPr lang="ru-RU" sz="1200" dirty="0"/>
              <a:t> Х-НА 3 ® 2 мл </a:t>
            </a:r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r>
              <a:rPr lang="ru-RU" sz="1200" dirty="0"/>
              <a:t>Домашний уход.</a:t>
            </a:r>
          </a:p>
          <a:p>
            <a:r>
              <a:rPr lang="ru-RU" sz="1200" dirty="0"/>
              <a:t>Косметика </a:t>
            </a:r>
            <a:r>
              <a:rPr lang="ru-RU" sz="1200" dirty="0" err="1"/>
              <a:t>LeMieux</a:t>
            </a:r>
            <a:r>
              <a:rPr lang="ru-RU" sz="1200" dirty="0"/>
              <a:t>:</a:t>
            </a:r>
          </a:p>
          <a:p>
            <a:r>
              <a:rPr lang="ru-RU" sz="1200" dirty="0"/>
              <a:t>средство очищающее, тоник выравнивающее тон кожи, </a:t>
            </a:r>
            <a:r>
              <a:rPr lang="ru-RU" sz="1200" dirty="0" err="1"/>
              <a:t>био</a:t>
            </a:r>
            <a:r>
              <a:rPr lang="ru-RU" sz="1200" dirty="0"/>
              <a:t>-крем для лица, возрождающий клетки, крем 24 часа вызов возрасту, корректирующий морщины крем для глаз, экспресс восстановитель, стимулирующая маска, сыворотка коллаген пептид, сыворотка </a:t>
            </a:r>
            <a:r>
              <a:rPr lang="ru-RU" sz="1200" dirty="0" err="1"/>
              <a:t>эфр-днк</a:t>
            </a:r>
            <a:r>
              <a:rPr lang="ru-RU" sz="1200" dirty="0"/>
              <a:t>, крем с витамином С.</a:t>
            </a:r>
          </a:p>
          <a:p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146422" y="6466947"/>
            <a:ext cx="3674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*врачам </a:t>
            </a:r>
            <a:r>
              <a:rPr lang="ru-RU" sz="1000" dirty="0"/>
              <a:t>в своих презентациях  слова взятые в скобки не писать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46422" y="5914897"/>
            <a:ext cx="3046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(Необходимо наличие амбулаторной карты</a:t>
            </a:r>
          </a:p>
          <a:p>
            <a:r>
              <a:rPr lang="ru-RU" sz="1200" dirty="0"/>
              <a:t>н</a:t>
            </a:r>
            <a:r>
              <a:rPr lang="ru-RU" sz="1200" dirty="0" smtClean="0"/>
              <a:t>а момент судейства!)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0660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404664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АНТЕРА 3</a:t>
            </a:r>
            <a:r>
              <a:rPr lang="en-US" sz="3200" b="1" dirty="0">
                <a:solidFill>
                  <a:srgbClr val="28A1A4"/>
                </a:solidFill>
                <a:latin typeface="+mj-lt"/>
              </a:rPr>
              <a:t>D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1520" y="194011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691680" y="194422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45214" y="1947291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958226" y="4001998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411760" y="4005064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4702642" y="194011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6142802" y="194422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7596336" y="1947291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5409348" y="4001998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6862882" y="4005064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/>
          <p:cNvSpPr txBox="1"/>
          <p:nvPr/>
        </p:nvSpPr>
        <p:spPr>
          <a:xfrm>
            <a:off x="1825823" y="1213617"/>
            <a:ext cx="1121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(ДО)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998259" y="1213617"/>
            <a:ext cx="166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(ПОСЛЕ)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6422" y="6466947"/>
            <a:ext cx="3674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*врачам </a:t>
            </a:r>
            <a:r>
              <a:rPr lang="ru-RU" sz="1000" dirty="0"/>
              <a:t>в своих презентациях  слова взятые в скобки не писать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03" y="1940110"/>
            <a:ext cx="1367834" cy="19270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156" y="1940110"/>
            <a:ext cx="1334324" cy="19270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510"/>
            <a:ext cx="1334324" cy="18958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863" y="1928861"/>
            <a:ext cx="1336729" cy="1892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37463"/>
            <a:ext cx="1296144" cy="19168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84" y="1898345"/>
            <a:ext cx="1305062" cy="19559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325" y="3987998"/>
            <a:ext cx="1321579" cy="18862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83" y="3975197"/>
            <a:ext cx="1296144" cy="18990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01" y="3972130"/>
            <a:ext cx="1340768" cy="19020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346" y="3973742"/>
            <a:ext cx="1318999" cy="190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1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16632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РАЗВЕРНУТОЕ ПОКАЗАНИЕ АНТЕРА 3</a:t>
            </a:r>
            <a:r>
              <a:rPr lang="en-US" sz="3200" b="1" dirty="0" smtClean="0">
                <a:solidFill>
                  <a:srgbClr val="28A1A4"/>
                </a:solidFill>
                <a:latin typeface="+mj-lt"/>
              </a:rPr>
              <a:t>D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124744"/>
            <a:ext cx="9468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28A1A4"/>
                </a:solidFill>
                <a:latin typeface="+mj-lt"/>
              </a:rPr>
              <a:t>(</a:t>
            </a:r>
            <a:r>
              <a:rPr lang="ru-RU" sz="1400" b="1" dirty="0" smtClean="0">
                <a:solidFill>
                  <a:srgbClr val="28A1A4"/>
                </a:solidFill>
                <a:latin typeface="+mj-lt"/>
              </a:rPr>
              <a:t>Отчет</a:t>
            </a:r>
            <a:r>
              <a:rPr lang="en-US" sz="1400" b="1" dirty="0" smtClean="0">
                <a:solidFill>
                  <a:srgbClr val="28A1A4"/>
                </a:solidFill>
                <a:latin typeface="+mj-lt"/>
              </a:rPr>
              <a:t> </a:t>
            </a:r>
            <a:r>
              <a:rPr lang="ru-RU" sz="1400" b="1" dirty="0" smtClean="0">
                <a:solidFill>
                  <a:srgbClr val="28A1A4"/>
                </a:solidFill>
                <a:latin typeface="+mj-lt"/>
              </a:rPr>
              <a:t>по  правой зоне щеки на качество кожи после коррекции)</a:t>
            </a:r>
            <a:endParaRPr lang="ru-RU" sz="14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218744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716016" y="218744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466607" y="4561525"/>
            <a:ext cx="1353997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276792" y="1804775"/>
            <a:ext cx="2016224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3C7E96"/>
                </a:solidFill>
                <a:latin typeface="+mj-lt"/>
              </a:rPr>
              <a:t>м</a:t>
            </a:r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орщины (мелкие)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32140" y="1764102"/>
            <a:ext cx="183452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3C7E96"/>
                </a:solidFill>
                <a:latin typeface="+mj-lt"/>
              </a:rPr>
              <a:t>т</a:t>
            </a:r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екстура (мелкая)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39804" y="4221769"/>
            <a:ext cx="191375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3C7E96"/>
                </a:solidFill>
                <a:latin typeface="+mj-lt"/>
              </a:rPr>
              <a:t>п</a:t>
            </a:r>
            <a:r>
              <a:rPr lang="ru-RU" sz="1600" b="1" dirty="0" smtClean="0">
                <a:solidFill>
                  <a:srgbClr val="3C7E96"/>
                </a:solidFill>
                <a:latin typeface="+mj-lt"/>
              </a:rPr>
              <a:t>оры (мелкие)</a:t>
            </a:r>
            <a:endParaRPr lang="ru-RU" sz="1600" b="1" dirty="0">
              <a:solidFill>
                <a:srgbClr val="3C7E96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636832" y="218744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022144" y="218565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101328" y="2187440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486640" y="218565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848607" y="456152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239517" y="4561525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146422" y="6466947"/>
            <a:ext cx="3674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*врачам </a:t>
            </a:r>
            <a:r>
              <a:rPr lang="ru-RU" sz="1000" dirty="0"/>
              <a:t>в своих презентациях  слова взятые в скобки не писать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62551"/>
            <a:ext cx="1296144" cy="18953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61" y="2144531"/>
            <a:ext cx="1318028" cy="19133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86" y="2160161"/>
            <a:ext cx="1400570" cy="189770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552" y="2131314"/>
            <a:ext cx="1323608" cy="197057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774" y="2144532"/>
            <a:ext cx="1297698" cy="195735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833" y="2160162"/>
            <a:ext cx="1356993" cy="194172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04" y="4523798"/>
            <a:ext cx="1410003" cy="194766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898" y="4524383"/>
            <a:ext cx="1296144" cy="19604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33" y="4516522"/>
            <a:ext cx="1325817" cy="19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16632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РАЗВЕРНУТОЕ ПОКАЗАНИЕ АНТЕРА 3</a:t>
            </a:r>
            <a:r>
              <a:rPr lang="en-US" sz="3200" b="1" dirty="0" smtClean="0">
                <a:solidFill>
                  <a:srgbClr val="28A1A4"/>
                </a:solidFill>
                <a:latin typeface="+mj-lt"/>
              </a:rPr>
              <a:t>D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05741" y="2198724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588581" y="465313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3707904" y="1842773"/>
            <a:ext cx="1296144" cy="29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3C7E96"/>
                </a:solidFill>
                <a:latin typeface="+mj-lt"/>
              </a:rPr>
              <a:t>меланин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7904" y="4278223"/>
            <a:ext cx="1296144" cy="29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3C7E96"/>
                </a:solidFill>
                <a:latin typeface="+mj-lt"/>
              </a:rPr>
              <a:t>гемоглобин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37209" y="2194113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485837" y="2194113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963322" y="2194113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059832" y="465313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485837" y="465313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5963322" y="4653136"/>
            <a:ext cx="1296144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146422" y="6466947"/>
            <a:ext cx="3674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*врачам </a:t>
            </a:r>
            <a:r>
              <a:rPr lang="ru-RU" sz="1000" dirty="0"/>
              <a:t>в своих презентациях  слова взятые в скобки не писать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681" y="2138619"/>
            <a:ext cx="1344447" cy="19277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08" y="2169443"/>
            <a:ext cx="1318767" cy="18968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37" y="2169443"/>
            <a:ext cx="1391074" cy="19209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54" y="2181101"/>
            <a:ext cx="1735491" cy="19092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66" y="4640097"/>
            <a:ext cx="1389161" cy="18852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207" y="4640097"/>
            <a:ext cx="1340768" cy="1885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155" y="4640096"/>
            <a:ext cx="1406756" cy="18852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842" y="4641552"/>
            <a:ext cx="1872206" cy="18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16632"/>
            <a:ext cx="53285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28A1A4"/>
                </a:solidFill>
                <a:latin typeface="+mj-lt"/>
              </a:rPr>
              <a:t>ЭМОЦИИ ПАЦИЕНТА ПОСЛЕ ПРОВЕДЕННОЙ КОРРЕКЦИИ</a:t>
            </a:r>
            <a:endParaRPr lang="ru-RU" sz="3200" b="1" dirty="0">
              <a:solidFill>
                <a:srgbClr val="28A1A4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1988840"/>
            <a:ext cx="46805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mtClean="0"/>
              <a:t>Подошёл </a:t>
            </a:r>
            <a:r>
              <a:rPr lang="ru-RU" sz="1600" dirty="0"/>
              <a:t>к концу мой эксперимент. </a:t>
            </a:r>
            <a:br>
              <a:rPr lang="ru-RU" sz="1600" dirty="0"/>
            </a:br>
            <a:r>
              <a:rPr lang="ru-RU" sz="1600" dirty="0"/>
              <a:t>Я считаю, что главным итогом любых состязаний является личное глубокое удовлетворение от проделанного пути и полученного результата. И это то, что я чувствую сейчас! Я вижу своё преобразившееся, довольное отражение в зеркале и принимаю комплименты от окружающих! Я благодарна своему доктору, за приглашение, за работу, за результат! В моей жизни начали происходить удивительные изменения и я считаю они напрямую связаны с участием в Чемпионате. Пусть говорят, что, чтобы жизнь поменялась, нужно начинать изменения изнутри, но меня подтолкнуло к этому моё внешнее преображение, за ним и последовали шаги по внутренней трансформации.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1309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118</Words>
  <Application>Microsoft Office PowerPoint</Application>
  <PresentationFormat>Экран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Мироманов Дмитрий Александрович</dc:creator>
  <cp:lastModifiedBy>RePack by Diakov</cp:lastModifiedBy>
  <cp:revision>71</cp:revision>
  <dcterms:created xsi:type="dcterms:W3CDTF">2017-04-19T06:44:19Z</dcterms:created>
  <dcterms:modified xsi:type="dcterms:W3CDTF">2017-06-08T12:38:04Z</dcterms:modified>
</cp:coreProperties>
</file>